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08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8E795-7F92-49D5-BD5B-BC627BB4AEB5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CA8C-0693-4FA6-9C4F-8427735B0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96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8E795-7F92-49D5-BD5B-BC627BB4AEB5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CA8C-0693-4FA6-9C4F-8427735B0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22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8E795-7F92-49D5-BD5B-BC627BB4AEB5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CA8C-0693-4FA6-9C4F-8427735B0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6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8E795-7F92-49D5-BD5B-BC627BB4AEB5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CA8C-0693-4FA6-9C4F-8427735B0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94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8E795-7F92-49D5-BD5B-BC627BB4AEB5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CA8C-0693-4FA6-9C4F-8427735B0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29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8E795-7F92-49D5-BD5B-BC627BB4AEB5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CA8C-0693-4FA6-9C4F-8427735B0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99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8E795-7F92-49D5-BD5B-BC627BB4AEB5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CA8C-0693-4FA6-9C4F-8427735B0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62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8E795-7F92-49D5-BD5B-BC627BB4AEB5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CA8C-0693-4FA6-9C4F-8427735B0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35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8E795-7F92-49D5-BD5B-BC627BB4AEB5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CA8C-0693-4FA6-9C4F-8427735B0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163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8E795-7F92-49D5-BD5B-BC627BB4AEB5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CA8C-0693-4FA6-9C4F-8427735B0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39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8E795-7F92-49D5-BD5B-BC627BB4AEB5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CA8C-0693-4FA6-9C4F-8427735B0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78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8E795-7F92-49D5-BD5B-BC627BB4AEB5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8CA8C-0693-4FA6-9C4F-8427735B0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84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6" y="5878835"/>
            <a:ext cx="9068574" cy="97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flipH="1">
            <a:off x="2799865" y="2420888"/>
            <a:ext cx="4932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Welcome 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339346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34" y="-28026"/>
            <a:ext cx="6385349" cy="68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851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22" y="404664"/>
            <a:ext cx="8627983" cy="645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120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ITS</cp:lastModifiedBy>
  <cp:revision>6</cp:revision>
  <dcterms:created xsi:type="dcterms:W3CDTF">2014-11-29T04:07:05Z</dcterms:created>
  <dcterms:modified xsi:type="dcterms:W3CDTF">2015-04-16T15:31:56Z</dcterms:modified>
</cp:coreProperties>
</file>